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9" r:id="rId4"/>
    <p:sldId id="260" r:id="rId5"/>
    <p:sldId id="258" r:id="rId6"/>
    <p:sldId id="261" r:id="rId7"/>
    <p:sldId id="262" r:id="rId8"/>
    <p:sldId id="263" r:id="rId9"/>
    <p:sldId id="266" r:id="rId10"/>
    <p:sldId id="264"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p:nvPr/>
        </p:nvSpPr>
        <p:spPr>
          <a:xfrm>
            <a:off x="517525" y="274955"/>
            <a:ext cx="10869930" cy="5973445"/>
          </a:xfrm>
          <a:prstGeom prst="rect">
            <a:avLst/>
          </a:prstGeom>
        </p:spPr>
        <p:txBody>
          <a:bodyPr lIns="91432" tIns="45716" rIns="91432" bIns="45716">
            <a:normAutofit/>
          </a:bodyPr>
          <a:lstStyle/>
          <a:p>
            <a:pPr algn="ctr">
              <a:spcBef>
                <a:spcPct val="0"/>
              </a:spcBef>
            </a:pPr>
            <a:r>
              <a:rPr lang="en-US" sz="2700" dirty="0" smtClean="0">
                <a:solidFill>
                  <a:srgbClr val="FF0000"/>
                </a:solidFill>
                <a:latin typeface="Arial" panose="020B0604020202020204" pitchFamily="34" charset="0"/>
                <a:ea typeface="+mj-ea"/>
                <a:cs typeface="Arial" panose="020B0604020202020204" pitchFamily="34" charset="0"/>
              </a:rPr>
              <a:t>Disclaimer</a:t>
            </a:r>
            <a:r>
              <a:rPr lang="en-US" sz="4800" dirty="0" smtClean="0">
                <a:solidFill>
                  <a:srgbClr val="FF0000"/>
                </a:solidFill>
                <a:latin typeface="Arial" panose="020B0604020202020204" pitchFamily="34" charset="0"/>
                <a:ea typeface="+mj-ea"/>
                <a:cs typeface="Arial" panose="020B0604020202020204" pitchFamily="34" charset="0"/>
              </a:rPr>
              <a:t> </a:t>
            </a:r>
            <a:br>
              <a:rPr lang="en-US" sz="4800" dirty="0" smtClean="0">
                <a:solidFill>
                  <a:srgbClr val="FF0000"/>
                </a:solidFill>
                <a:latin typeface="Arial" panose="020B0604020202020204" pitchFamily="34" charset="0"/>
                <a:ea typeface="+mj-ea"/>
                <a:cs typeface="Arial" panose="020B0604020202020204" pitchFamily="34" charset="0"/>
              </a:rPr>
            </a:br>
            <a:r>
              <a:rPr lang="en-US" sz="2200" dirty="0" smtClean="0">
                <a:solidFill>
                  <a:schemeClr val="bg1"/>
                </a:solidFill>
                <a:latin typeface="Arial" panose="020B0604020202020204" pitchFamily="34" charset="0"/>
                <a:ea typeface="+mj-ea"/>
                <a:cs typeface="Arial" panose="020B0604020202020204" pitchFamily="34" charset="0"/>
              </a:rPr>
              <a:t>This presentation is being furnished for your information and references. It is intended for educational purposes only and does not replace independent professional judgment. Material provided is a summary and should not be taken as being complete. It also notes that the information is current as of the date of the presentation, which means at some point it may (and likely will be) outdated. Attendees should note that sessions may be published in various media, including print, audio and video formats without further notice. The content has been received from sources we believe to be reliable, and the content has not been independently verified by us, hence we make no warranty about the accuracy of completeness of this material. Also Shiv Consultancy does not assume any liability for any damage caused due to action taken or not taken on basis of these materials.</a:t>
            </a:r>
            <a:br>
              <a:rPr lang="en-US" sz="2200" dirty="0" smtClean="0">
                <a:solidFill>
                  <a:schemeClr val="bg1"/>
                </a:solidFill>
                <a:latin typeface="+mj-lt"/>
                <a:ea typeface="+mj-ea"/>
                <a:cs typeface="+mj-cs"/>
              </a:rPr>
            </a:br>
            <a:endParaRPr lang="en-US" sz="2200" dirty="0">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IMG-20220324-WA0002"/>
          <p:cNvPicPr>
            <a:picLocks noChangeAspect="1"/>
          </p:cNvPicPr>
          <p:nvPr>
            <p:ph idx="1"/>
          </p:nvPr>
        </p:nvPicPr>
        <p:blipFill>
          <a:blip r:embed="rId1"/>
          <a:stretch>
            <a:fillRect/>
          </a:stretch>
        </p:blipFill>
        <p:spPr>
          <a:xfrm>
            <a:off x="3094355" y="99060"/>
            <a:ext cx="5337175" cy="6758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440690" y="3625215"/>
            <a:ext cx="11482070" cy="1938020"/>
          </a:xfrm>
          <a:prstGeom prst="rect">
            <a:avLst/>
          </a:prstGeom>
          <a:noFill/>
        </p:spPr>
        <p:txBody>
          <a:bodyPr wrap="square" rtlCol="0">
            <a:spAutoFit/>
          </a:bodyPr>
          <a:p>
            <a:pPr algn="ctr"/>
            <a:r>
              <a:rPr lang="en-IN" altLang="en-US" sz="4000" b="1">
                <a:gradFill>
                  <a:gsLst>
                    <a:gs pos="0">
                      <a:srgbClr val="7B32B2"/>
                    </a:gs>
                    <a:gs pos="100000">
                      <a:srgbClr val="401A5D"/>
                    </a:gs>
                  </a:gsLst>
                  <a:lin scaled="0"/>
                </a:gradFill>
              </a:rPr>
              <a:t>If you want read this circulars and more updates , kindly visit our website </a:t>
            </a:r>
            <a:endParaRPr lang="en-IN" altLang="en-US" sz="4000" b="1">
              <a:gradFill>
                <a:gsLst>
                  <a:gs pos="0">
                    <a:srgbClr val="7B32B2"/>
                  </a:gs>
                  <a:gs pos="100000">
                    <a:srgbClr val="401A5D"/>
                  </a:gs>
                </a:gsLst>
                <a:lin scaled="0"/>
              </a:gradFill>
            </a:endParaRPr>
          </a:p>
          <a:p>
            <a:pPr algn="ctr"/>
            <a:r>
              <a:rPr lang="en-IN" altLang="en-US" sz="4000" b="1">
                <a:gradFill>
                  <a:gsLst>
                    <a:gs pos="0">
                      <a:srgbClr val="E30000"/>
                    </a:gs>
                    <a:gs pos="100000">
                      <a:srgbClr val="760303"/>
                    </a:gs>
                  </a:gsLst>
                  <a:lin scaled="0"/>
                </a:gradFill>
              </a:rPr>
              <a:t>www.shivconsultancy.org.in</a:t>
            </a:r>
            <a:endParaRPr lang="en-IN" altLang="en-US" sz="4000" b="1">
              <a:gradFill>
                <a:gsLst>
                  <a:gs pos="0">
                    <a:srgbClr val="E30000"/>
                  </a:gs>
                  <a:gs pos="100000">
                    <a:srgbClr val="760303"/>
                  </a:gs>
                </a:gsLst>
                <a:lin scaled="0"/>
              </a:gradFill>
            </a:endParaRPr>
          </a:p>
        </p:txBody>
      </p:sp>
      <p:pic>
        <p:nvPicPr>
          <p:cNvPr id="7" name="Content Placeholder 6" descr="download (2)"/>
          <p:cNvPicPr>
            <a:picLocks noChangeAspect="1"/>
          </p:cNvPicPr>
          <p:nvPr>
            <p:ph idx="1"/>
          </p:nvPr>
        </p:nvPicPr>
        <p:blipFill>
          <a:blip r:embed="rId1"/>
          <a:stretch>
            <a:fillRect/>
          </a:stretch>
        </p:blipFill>
        <p:spPr>
          <a:xfrm>
            <a:off x="1118235" y="262890"/>
            <a:ext cx="3117215" cy="2794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1).png"/>
          <p:cNvPicPr>
            <a:picLocks noChangeAspect="1"/>
          </p:cNvPicPr>
          <p:nvPr/>
        </p:nvPicPr>
        <p:blipFill>
          <a:blip r:embed="rId1"/>
          <a:stretch>
            <a:fillRect/>
          </a:stretch>
        </p:blipFill>
        <p:spPr>
          <a:xfrm>
            <a:off x="2209800" y="114300"/>
            <a:ext cx="4255190" cy="2857500"/>
          </a:xfrm>
          <a:prstGeom prst="rect">
            <a:avLst/>
          </a:prstGeom>
        </p:spPr>
      </p:pic>
      <p:pic>
        <p:nvPicPr>
          <p:cNvPr id="3" name="Picture 2" descr="st,small,507x507-pad,600x600,f8f8f8.jpg"/>
          <p:cNvPicPr>
            <a:picLocks noChangeAspect="1"/>
          </p:cNvPicPr>
          <p:nvPr/>
        </p:nvPicPr>
        <p:blipFill>
          <a:blip r:embed="rId2"/>
          <a:srcRect l="8667" t="14000" r="7333" b="15333"/>
          <a:stretch>
            <a:fillRect/>
          </a:stretch>
        </p:blipFill>
        <p:spPr>
          <a:xfrm>
            <a:off x="6044565" y="1293495"/>
            <a:ext cx="4800600" cy="4038600"/>
          </a:xfrm>
          <a:prstGeom prst="rect">
            <a:avLst/>
          </a:prstGeom>
          <a:ln>
            <a:noFill/>
          </a:ln>
          <a:effectLst>
            <a:softEdge rad="112500"/>
          </a:effectLst>
        </p:spPr>
      </p:pic>
      <p:pic>
        <p:nvPicPr>
          <p:cNvPr id="4" name="Picture 3" descr="images (10).jpg"/>
          <p:cNvPicPr>
            <a:picLocks noChangeAspect="1"/>
          </p:cNvPicPr>
          <p:nvPr/>
        </p:nvPicPr>
        <p:blipFill>
          <a:blip r:embed="rId3"/>
          <a:srcRect t="11585"/>
          <a:stretch>
            <a:fillRect/>
          </a:stretch>
        </p:blipFill>
        <p:spPr>
          <a:xfrm>
            <a:off x="1743075" y="2971800"/>
            <a:ext cx="3124200" cy="2762250"/>
          </a:xfrm>
          <a:prstGeom prst="rect">
            <a:avLst/>
          </a:prstGeom>
        </p:spPr>
      </p:pic>
      <p:sp>
        <p:nvSpPr>
          <p:cNvPr id="6" name="Footer Placeholder 4"/>
          <p:cNvSpPr txBox="1"/>
          <p:nvPr/>
        </p:nvSpPr>
        <p:spPr>
          <a:xfrm>
            <a:off x="458470" y="5867400"/>
            <a:ext cx="11459210" cy="838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smtClean="0">
                <a:ln>
                  <a:noFill/>
                </a:ln>
                <a:solidFill>
                  <a:srgbClr val="002060"/>
                </a:solidFill>
                <a:effectLst/>
                <a:uLnTx/>
                <a:uFillTx/>
                <a:latin typeface="+mn-lt"/>
                <a:ea typeface="+mn-ea"/>
                <a:cs typeface="+mn-cs"/>
              </a:rPr>
              <a:t>For more details Contact </a:t>
            </a:r>
            <a:r>
              <a:rPr kumimoji="0" lang="en-IN" altLang="en-US" sz="2800" b="1" i="0" u="none" strike="noStrike" kern="1200" cap="none" spc="0" normalizeH="0" baseline="0" noProof="0" dirty="0" smtClean="0">
                <a:ln>
                  <a:noFill/>
                </a:ln>
                <a:solidFill>
                  <a:srgbClr val="002060"/>
                </a:solidFill>
                <a:effectLst/>
                <a:uLnTx/>
                <a:uFillTx/>
                <a:latin typeface="+mn-lt"/>
                <a:ea typeface="+mn-ea"/>
                <a:cs typeface="+mn-cs"/>
              </a:rPr>
              <a:t>us -</a:t>
            </a:r>
            <a:r>
              <a:rPr kumimoji="0" lang="en-US" sz="2800" b="1" i="0" u="none" strike="noStrike" kern="1200" cap="none" spc="0" normalizeH="0" baseline="0" noProof="0" dirty="0" smtClean="0">
                <a:ln>
                  <a:noFill/>
                </a:ln>
                <a:solidFill>
                  <a:srgbClr val="002060"/>
                </a:solidFill>
                <a:effectLst/>
                <a:uLnTx/>
                <a:uFillTx/>
                <a:latin typeface="+mn-lt"/>
                <a:ea typeface="+mn-ea"/>
                <a:cs typeface="+mn-cs"/>
              </a:rPr>
              <a:t> 72189 63881 </a:t>
            </a:r>
            <a:r>
              <a:rPr kumimoji="0" lang="en-IN" altLang="en-US" sz="2800" b="1" i="0" u="none" strike="noStrike" kern="1200" cap="none" spc="0" normalizeH="0" baseline="0" noProof="0" dirty="0" smtClean="0">
                <a:ln>
                  <a:noFill/>
                </a:ln>
                <a:solidFill>
                  <a:srgbClr val="002060"/>
                </a:solidFill>
                <a:effectLst/>
                <a:uLnTx/>
                <a:uFillTx/>
                <a:latin typeface="+mn-lt"/>
                <a:ea typeface="+mn-ea"/>
                <a:cs typeface="+mn-cs"/>
              </a:rPr>
              <a:t>or </a:t>
            </a:r>
            <a:r>
              <a:rPr kumimoji="0" lang="en-US" sz="2800" b="1" i="0" u="none" strike="noStrike" kern="1200" cap="none" spc="0" normalizeH="0" baseline="0" noProof="0" dirty="0" smtClean="0">
                <a:ln>
                  <a:noFill/>
                </a:ln>
                <a:solidFill>
                  <a:srgbClr val="002060"/>
                </a:solidFill>
                <a:effectLst/>
                <a:uLnTx/>
                <a:uFillTx/>
                <a:latin typeface="+mn-lt"/>
                <a:ea typeface="+mn-ea"/>
                <a:cs typeface="+mn-cs"/>
              </a:rPr>
              <a:t>Email us</a:t>
            </a:r>
            <a:r>
              <a:rPr kumimoji="0" lang="en-IN" altLang="en-US" sz="2800" b="1" i="0" u="none" strike="noStrike" kern="1200" cap="none" spc="0" normalizeH="0" baseline="0" noProof="0" dirty="0" smtClean="0">
                <a:ln>
                  <a:noFill/>
                </a:ln>
                <a:solidFill>
                  <a:srgbClr val="002060"/>
                </a:solidFill>
                <a:effectLst/>
                <a:uLnTx/>
                <a:uFillTx/>
                <a:latin typeface="+mn-lt"/>
                <a:ea typeface="+mn-ea"/>
                <a:cs typeface="+mn-cs"/>
              </a:rPr>
              <a:t> on</a:t>
            </a:r>
            <a:r>
              <a:rPr kumimoji="0" lang="en-US" sz="2800" b="1" i="0" u="none" strike="noStrike" kern="1200" cap="none" spc="0" normalizeH="0" baseline="0" noProof="0" dirty="0" smtClean="0">
                <a:ln>
                  <a:noFill/>
                </a:ln>
                <a:solidFill>
                  <a:srgbClr val="002060"/>
                </a:solidFill>
                <a:effectLst/>
                <a:uLnTx/>
                <a:uFillTx/>
                <a:latin typeface="+mn-lt"/>
                <a:ea typeface="+mn-ea"/>
                <a:cs typeface="+mn-cs"/>
              </a:rPr>
              <a:t> - info@shivconsultancy.org.in</a:t>
            </a:r>
            <a:endParaRPr kumimoji="0" lang="en-US" sz="2800" b="1"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DCA-Exam-Time-Table-1"/>
          <p:cNvPicPr>
            <a:picLocks noChangeAspect="1"/>
          </p:cNvPicPr>
          <p:nvPr/>
        </p:nvPicPr>
        <p:blipFill>
          <a:blip r:embed="rId1"/>
          <a:srcRect l="31379" t="-5374" r="37367" b="49381"/>
          <a:stretch>
            <a:fillRect/>
          </a:stretch>
        </p:blipFill>
        <p:spPr>
          <a:xfrm>
            <a:off x="267335" y="1502410"/>
            <a:ext cx="4338955" cy="4410710"/>
          </a:xfrm>
          <a:prstGeom prst="rect">
            <a:avLst/>
          </a:prstGeom>
        </p:spPr>
      </p:pic>
      <p:sp>
        <p:nvSpPr>
          <p:cNvPr id="5" name="Text Box 4"/>
          <p:cNvSpPr txBox="1"/>
          <p:nvPr/>
        </p:nvSpPr>
        <p:spPr>
          <a:xfrm>
            <a:off x="5093335" y="2441575"/>
            <a:ext cx="6448425" cy="3138170"/>
          </a:xfrm>
          <a:prstGeom prst="rect">
            <a:avLst/>
          </a:prstGeom>
          <a:noFill/>
        </p:spPr>
        <p:txBody>
          <a:bodyPr wrap="square" rtlCol="0">
            <a:spAutoFit/>
          </a:bodyPr>
          <a:p>
            <a:pPr algn="ctr"/>
            <a:r>
              <a:rPr lang="en-IN" altLang="en-US" sz="6600">
                <a:solidFill>
                  <a:srgbClr val="C00000"/>
                </a:solidFill>
              </a:rPr>
              <a:t>Updates for GDC&amp;A Exam  year 2022</a:t>
            </a:r>
            <a:endParaRPr lang="en-IN" altLang="en-US" sz="6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itle 9"/>
          <p:cNvSpPr>
            <a:spLocks noGrp="1"/>
          </p:cNvSpPr>
          <p:nvPr>
            <p:ph type="title"/>
          </p:nvPr>
        </p:nvSpPr>
        <p:spPr>
          <a:xfrm>
            <a:off x="3060700" y="365125"/>
            <a:ext cx="9067165" cy="1325880"/>
          </a:xfrm>
        </p:spPr>
        <p:txBody>
          <a:bodyPr/>
          <a:p>
            <a:pPr algn="ctr"/>
            <a:r>
              <a:rPr lang="en-IN" altLang="en-US" sz="8000" b="1">
                <a:gradFill>
                  <a:gsLst>
                    <a:gs pos="0">
                      <a:srgbClr val="E30000"/>
                    </a:gs>
                    <a:gs pos="100000">
                      <a:srgbClr val="760303"/>
                    </a:gs>
                  </a:gsLst>
                  <a:lin scaled="0"/>
                </a:gradFill>
              </a:rPr>
              <a:t>Opportunity for you</a:t>
            </a:r>
            <a:endParaRPr lang="en-IN" altLang="en-US" sz="8000" b="1">
              <a:gradFill>
                <a:gsLst>
                  <a:gs pos="0">
                    <a:srgbClr val="E30000"/>
                  </a:gs>
                  <a:gs pos="100000">
                    <a:srgbClr val="760303"/>
                  </a:gs>
                </a:gsLst>
                <a:lin scaled="0"/>
              </a:gradFill>
            </a:endParaRPr>
          </a:p>
        </p:txBody>
      </p:sp>
      <p:pic>
        <p:nvPicPr>
          <p:cNvPr id="7" name="Content Placeholder 6" descr="Maharashtra-government"/>
          <p:cNvPicPr>
            <a:picLocks noChangeAspect="1"/>
          </p:cNvPicPr>
          <p:nvPr>
            <p:ph sz="half" idx="1"/>
          </p:nvPr>
        </p:nvPicPr>
        <p:blipFill>
          <a:blip r:embed="rId1"/>
          <a:srcRect l="22622" r="20543"/>
          <a:stretch>
            <a:fillRect/>
          </a:stretch>
        </p:blipFill>
        <p:spPr>
          <a:xfrm>
            <a:off x="115570" y="2571115"/>
            <a:ext cx="4714240" cy="3886200"/>
          </a:xfrm>
          <a:prstGeom prst="rect">
            <a:avLst/>
          </a:prstGeom>
        </p:spPr>
      </p:pic>
      <p:pic>
        <p:nvPicPr>
          <p:cNvPr id="9" name="Content Placeholder 8" descr="images (1)"/>
          <p:cNvPicPr>
            <a:picLocks noChangeAspect="1"/>
          </p:cNvPicPr>
          <p:nvPr>
            <p:ph sz="half" idx="2"/>
          </p:nvPr>
        </p:nvPicPr>
        <p:blipFill>
          <a:blip r:embed="rId2"/>
          <a:stretch>
            <a:fillRect/>
          </a:stretch>
        </p:blipFill>
        <p:spPr>
          <a:xfrm>
            <a:off x="4829810" y="1698625"/>
            <a:ext cx="7300595" cy="5158740"/>
          </a:xfrm>
          <a:prstGeom prst="rect">
            <a:avLst/>
          </a:prstGeom>
        </p:spPr>
      </p:pic>
      <p:pic>
        <p:nvPicPr>
          <p:cNvPr id="12" name="Picture 11" descr="download (1)"/>
          <p:cNvPicPr>
            <a:picLocks noChangeAspect="1"/>
          </p:cNvPicPr>
          <p:nvPr/>
        </p:nvPicPr>
        <p:blipFill>
          <a:blip r:embed="rId3"/>
          <a:stretch>
            <a:fillRect/>
          </a:stretch>
        </p:blipFill>
        <p:spPr>
          <a:xfrm>
            <a:off x="472440" y="899795"/>
            <a:ext cx="249555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816860" y="3528695"/>
            <a:ext cx="6558280" cy="768350"/>
          </a:xfrm>
          <a:prstGeom prst="rect">
            <a:avLst/>
          </a:prstGeom>
          <a:noFill/>
        </p:spPr>
        <p:txBody>
          <a:bodyPr wrap="square" rtlCol="0">
            <a:spAutoFit/>
          </a:bodyPr>
          <a:p>
            <a:pPr algn="ctr"/>
            <a:r>
              <a:rPr lang="en-IN" altLang="en-US" sz="4400" b="1"/>
              <a:t>Old Circular for GDCA Exam</a:t>
            </a:r>
            <a:endParaRPr lang="en-IN" altLang="en-US" sz="4400" b="1"/>
          </a:p>
        </p:txBody>
      </p:sp>
      <p:pic>
        <p:nvPicPr>
          <p:cNvPr id="7" name="Content Placeholder 6" descr="download (2)"/>
          <p:cNvPicPr>
            <a:picLocks noChangeAspect="1"/>
          </p:cNvPicPr>
          <p:nvPr/>
        </p:nvPicPr>
        <p:blipFill>
          <a:blip r:embed="rId1"/>
          <a:stretch>
            <a:fillRect/>
          </a:stretch>
        </p:blipFill>
        <p:spPr>
          <a:xfrm>
            <a:off x="4620260" y="548640"/>
            <a:ext cx="2951480" cy="2646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Content Placeholder 7"/>
          <p:cNvPicPr>
            <a:picLocks noChangeAspect="1"/>
          </p:cNvPicPr>
          <p:nvPr>
            <p:ph sz="half" idx="1"/>
          </p:nvPr>
        </p:nvPicPr>
        <p:blipFill>
          <a:blip r:embed="rId1"/>
          <a:stretch>
            <a:fillRect/>
          </a:stretch>
        </p:blipFill>
        <p:spPr>
          <a:xfrm>
            <a:off x="635" y="17780"/>
            <a:ext cx="5579745" cy="6839585"/>
          </a:xfrm>
          <a:prstGeom prst="rect">
            <a:avLst/>
          </a:prstGeom>
        </p:spPr>
      </p:pic>
      <p:pic>
        <p:nvPicPr>
          <p:cNvPr id="10" name="Content Placeholder 9"/>
          <p:cNvPicPr>
            <a:picLocks noChangeAspect="1"/>
          </p:cNvPicPr>
          <p:nvPr>
            <p:ph sz="half" idx="2"/>
          </p:nvPr>
        </p:nvPicPr>
        <p:blipFill>
          <a:blip r:embed="rId2"/>
          <a:stretch>
            <a:fillRect/>
          </a:stretch>
        </p:blipFill>
        <p:spPr>
          <a:xfrm>
            <a:off x="5580380" y="14605"/>
            <a:ext cx="6611620" cy="68427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0" y="0"/>
            <a:ext cx="6209030" cy="6866255"/>
          </a:xfrm>
          <a:prstGeom prst="rect">
            <a:avLst/>
          </a:prstGeom>
        </p:spPr>
      </p:pic>
      <p:pic>
        <p:nvPicPr>
          <p:cNvPr id="7" name="Content Placeholder 6"/>
          <p:cNvPicPr>
            <a:picLocks noChangeAspect="1"/>
          </p:cNvPicPr>
          <p:nvPr>
            <p:ph sz="half" idx="2"/>
          </p:nvPr>
        </p:nvPicPr>
        <p:blipFill>
          <a:blip r:embed="rId2"/>
          <a:stretch>
            <a:fillRect/>
          </a:stretch>
        </p:blipFill>
        <p:spPr>
          <a:xfrm>
            <a:off x="6209030" y="0"/>
            <a:ext cx="5982970" cy="69996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0" y="0"/>
            <a:ext cx="6363970" cy="6834505"/>
          </a:xfrm>
          <a:prstGeom prst="rect">
            <a:avLst/>
          </a:prstGeom>
        </p:spPr>
      </p:pic>
      <p:sp>
        <p:nvSpPr>
          <p:cNvPr id="7" name="Text Box 6"/>
          <p:cNvSpPr txBox="1"/>
          <p:nvPr/>
        </p:nvSpPr>
        <p:spPr>
          <a:xfrm>
            <a:off x="6553200" y="1501775"/>
            <a:ext cx="5454015" cy="3784600"/>
          </a:xfrm>
          <a:prstGeom prst="rect">
            <a:avLst/>
          </a:prstGeom>
          <a:noFill/>
        </p:spPr>
        <p:txBody>
          <a:bodyPr wrap="square" rtlCol="0">
            <a:spAutoFit/>
          </a:bodyPr>
          <a:p>
            <a:pPr algn="ctr"/>
            <a:r>
              <a:rPr lang="en-IN" altLang="en-US" sz="4800" b="1">
                <a:solidFill>
                  <a:srgbClr val="C00000"/>
                </a:solidFill>
              </a:rPr>
              <a:t>5 pages circular published by 10th February by the Maharashtra Government</a:t>
            </a:r>
            <a:endParaRPr lang="en-IN" altLang="en-US" sz="4800" b="1">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0" y="0"/>
            <a:ext cx="6001385" cy="6825615"/>
          </a:xfrm>
          <a:prstGeom prst="rect">
            <a:avLst/>
          </a:prstGeom>
        </p:spPr>
      </p:pic>
      <p:pic>
        <p:nvPicPr>
          <p:cNvPr id="7" name="Content Placeholder 6"/>
          <p:cNvPicPr>
            <a:picLocks noChangeAspect="1"/>
          </p:cNvPicPr>
          <p:nvPr>
            <p:ph sz="half" idx="2"/>
          </p:nvPr>
        </p:nvPicPr>
        <p:blipFill>
          <a:blip r:embed="rId2"/>
          <a:stretch>
            <a:fillRect/>
          </a:stretch>
        </p:blipFill>
        <p:spPr>
          <a:xfrm>
            <a:off x="6001385" y="-28575"/>
            <a:ext cx="6190615" cy="6824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350645" y="2606040"/>
            <a:ext cx="9490710" cy="645160"/>
          </a:xfrm>
          <a:prstGeom prst="rect">
            <a:avLst/>
          </a:prstGeom>
          <a:noFill/>
        </p:spPr>
        <p:txBody>
          <a:bodyPr wrap="square" rtlCol="0">
            <a:spAutoFit/>
          </a:bodyPr>
          <a:p>
            <a:pPr algn="ctr"/>
            <a:r>
              <a:rPr lang="en-IN" altLang="en-US" sz="3600" b="1" u="sng"/>
              <a:t>Date Extended</a:t>
            </a:r>
            <a:r>
              <a:rPr lang="en-IN" altLang="en-US" sz="3600" u="sng"/>
              <a:t>  </a:t>
            </a:r>
            <a:endParaRPr lang="en-IN" altLang="en-US" sz="3600" u="sng"/>
          </a:p>
        </p:txBody>
      </p:sp>
      <p:sp>
        <p:nvSpPr>
          <p:cNvPr id="5" name="Text Box 4"/>
          <p:cNvSpPr txBox="1"/>
          <p:nvPr/>
        </p:nvSpPr>
        <p:spPr>
          <a:xfrm>
            <a:off x="1130935" y="3096895"/>
            <a:ext cx="10185400" cy="3415030"/>
          </a:xfrm>
          <a:prstGeom prst="rect">
            <a:avLst/>
          </a:prstGeom>
          <a:noFill/>
        </p:spPr>
        <p:txBody>
          <a:bodyPr wrap="square" rtlCol="0">
            <a:spAutoFit/>
          </a:bodyPr>
          <a:p>
            <a:pPr algn="ctr"/>
            <a:r>
              <a:rPr lang="en-IN" altLang="en-US" sz="5400"/>
              <a:t>Online can be apply till 06.04.2022 and deposit payment in the bank till 08.04.2022 as per revised circular dated 14.03.2022</a:t>
            </a:r>
            <a:endParaRPr lang="en-IN" altLang="en-US" sz="5400"/>
          </a:p>
        </p:txBody>
      </p:sp>
      <p:pic>
        <p:nvPicPr>
          <p:cNvPr id="7" name="Content Placeholder 6" descr="download (2)"/>
          <p:cNvPicPr>
            <a:picLocks noChangeAspect="1"/>
          </p:cNvPicPr>
          <p:nvPr>
            <p:ph idx="1"/>
          </p:nvPr>
        </p:nvPicPr>
        <p:blipFill>
          <a:blip r:embed="rId1"/>
          <a:stretch>
            <a:fillRect/>
          </a:stretch>
        </p:blipFill>
        <p:spPr>
          <a:xfrm>
            <a:off x="1118235" y="277495"/>
            <a:ext cx="3117215" cy="2794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Words>
  <Application>WPS Presentation</Application>
  <PresentationFormat>Widescreen</PresentationFormat>
  <Paragraphs>19</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SimSun</vt:lpstr>
      <vt:lpstr>Wingdings</vt:lpstr>
      <vt:lpstr>Calibri Light</vt:lpstr>
      <vt:lpstr>Calibri</vt:lpstr>
      <vt:lpstr>Microsoft YaHei</vt:lpstr>
      <vt:lpstr>Arial Unicode MS</vt:lpstr>
      <vt:lpstr>Office Theme</vt:lpstr>
      <vt:lpstr>PowerPoint 演示文稿</vt:lpstr>
      <vt:lpstr>PowerPoint 演示文稿</vt:lpstr>
      <vt:lpstr>Opportunity for you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rewal</cp:lastModifiedBy>
  <cp:revision>2</cp:revision>
  <dcterms:created xsi:type="dcterms:W3CDTF">2022-03-27T00:38:43Z</dcterms:created>
  <dcterms:modified xsi:type="dcterms:W3CDTF">2022-03-27T00:40:15Z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77DAA55610A14623B7F84CB1535AC31A</vt:lpwstr>
  </property>
  <property fmtid="{D5CDD505-2E9C-101B-9397-08002B2CF9AE}" pid="3" name="KSOProductBuildVer">
    <vt:lpwstr>1033-11.2.0.10451</vt:lpwstr>
  </property>
</Properties>
</file>